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2" r:id="rId3"/>
    <p:sldId id="261" r:id="rId4"/>
    <p:sldId id="263" r:id="rId5"/>
    <p:sldId id="272" r:id="rId6"/>
    <p:sldId id="275" r:id="rId7"/>
    <p:sldId id="276" r:id="rId8"/>
    <p:sldId id="278" r:id="rId9"/>
    <p:sldId id="281" r:id="rId10"/>
    <p:sldId id="280" r:id="rId11"/>
    <p:sldId id="282" r:id="rId12"/>
    <p:sldId id="274" r:id="rId13"/>
    <p:sldId id="273" r:id="rId14"/>
    <p:sldId id="265" r:id="rId15"/>
    <p:sldId id="258" r:id="rId16"/>
    <p:sldId id="266" r:id="rId17"/>
    <p:sldId id="267" r:id="rId18"/>
    <p:sldId id="268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59" r:id="rId33"/>
    <p:sldId id="270" r:id="rId34"/>
    <p:sldId id="269" r:id="rId35"/>
    <p:sldId id="264" r:id="rId36"/>
    <p:sldId id="271" r:id="rId3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00"/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64"/>
    <p:restoredTop sz="94311"/>
  </p:normalViewPr>
  <p:slideViewPr>
    <p:cSldViewPr snapToObjects="1" showGuides="1">
      <p:cViewPr>
        <p:scale>
          <a:sx n="110" d="100"/>
          <a:sy n="110" d="100"/>
        </p:scale>
        <p:origin x="640" y="952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393E5-7C75-494E-8F9A-32FD27628E8C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DE4E-0ABD-C44C-8B0A-D287ABAFA92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4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DE4E-0ABD-C44C-8B0A-D287ABAFA927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586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環境光の変化に対する対応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C97E818-E936-4D4C-A7F9-F44EE7CFA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6992"/>
          <a:stretch/>
        </p:blipFill>
        <p:spPr>
          <a:xfrm>
            <a:off x="1775994" y="449181"/>
            <a:ext cx="9000526" cy="64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1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1/2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32414ED-FA44-A145-9661-EC50E42AD83C}"/>
              </a:ext>
            </a:extLst>
          </p:cNvPr>
          <p:cNvSpPr/>
          <p:nvPr/>
        </p:nvSpPr>
        <p:spPr>
          <a:xfrm>
            <a:off x="801604" y="1653842"/>
            <a:ext cx="4064000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6C59A4F-5B1A-674E-B3BD-85C1E71ABB0C}"/>
              </a:ext>
            </a:extLst>
          </p:cNvPr>
          <p:cNvSpPr/>
          <p:nvPr/>
        </p:nvSpPr>
        <p:spPr>
          <a:xfrm>
            <a:off x="4865604" y="1653842"/>
            <a:ext cx="4064000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6F30E03-0D89-7946-A798-A0DD77C91030}"/>
              </a:ext>
            </a:extLst>
          </p:cNvPr>
          <p:cNvSpPr/>
          <p:nvPr/>
        </p:nvSpPr>
        <p:spPr>
          <a:xfrm>
            <a:off x="8929604" y="1653842"/>
            <a:ext cx="2144464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603863D7-AF6C-834D-B3AA-685B10444801}"/>
              </a:ext>
            </a:extLst>
          </p:cNvPr>
          <p:cNvGrpSpPr/>
          <p:nvPr/>
        </p:nvGrpSpPr>
        <p:grpSpPr>
          <a:xfrm rot="405230" flipH="1">
            <a:off x="971373" y="1087149"/>
            <a:ext cx="1456176" cy="1224136"/>
            <a:chOff x="5881370" y="2780928"/>
            <a:chExt cx="1798806" cy="1512168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5BAC56F6-D620-F947-A4A1-F5A457354102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5549BF64-4D2C-FB4D-8D8C-B84ED464D4F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8" name="パイ 17">
                <a:extLst>
                  <a:ext uri="{FF2B5EF4-FFF2-40B4-BE49-F238E27FC236}">
                    <a16:creationId xmlns:a16="http://schemas.microsoft.com/office/drawing/2014/main" id="{4E8488B3-20FC-0144-82CE-41D502590EE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パイ 18">
                <a:extLst>
                  <a:ext uri="{FF2B5EF4-FFF2-40B4-BE49-F238E27FC236}">
                    <a16:creationId xmlns:a16="http://schemas.microsoft.com/office/drawing/2014/main" id="{5190BB38-6719-4743-8469-610C2A61E51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パイ 19">
                <a:extLst>
                  <a:ext uri="{FF2B5EF4-FFF2-40B4-BE49-F238E27FC236}">
                    <a16:creationId xmlns:a16="http://schemas.microsoft.com/office/drawing/2014/main" id="{1E2954DC-6326-5040-8E54-10E77EDA01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787D3040-96EA-FB43-9A6A-56F9944DC9B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D099F10-952B-6C4A-B014-087AF6D9CE2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66452FB-D4DB-5644-BF64-B91738AE3E3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000CEEE2-599A-DB4B-BAEA-1156BA09FC36}"/>
              </a:ext>
            </a:extLst>
          </p:cNvPr>
          <p:cNvGrpSpPr/>
          <p:nvPr/>
        </p:nvGrpSpPr>
        <p:grpSpPr>
          <a:xfrm rot="21194770" flipH="1" flipV="1">
            <a:off x="2926226" y="918091"/>
            <a:ext cx="1456176" cy="1224136"/>
            <a:chOff x="5881370" y="2780928"/>
            <a:chExt cx="1798806" cy="1512168"/>
          </a:xfrm>
        </p:grpSpPr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54686E55-0D0F-C748-9CE9-FD4F3266B93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0E4B7033-4956-D34C-A35C-FF182B692FB3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2DC007E-A1FA-464A-8A11-C530D1E054E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AEDDC987-FB48-B843-892C-1A2CFB9EFC7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B0C1ECF5-F466-F841-859C-F153EA7F938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角丸四角形 23">
              <a:extLst>
                <a:ext uri="{FF2B5EF4-FFF2-40B4-BE49-F238E27FC236}">
                  <a16:creationId xmlns:a16="http://schemas.microsoft.com/office/drawing/2014/main" id="{BE5A06E1-BA16-B84C-9388-AC8FEEEE556E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65C70F52-A52D-0048-83C8-9BCBFF4CA8C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AB2E6C38-3F28-1E49-9198-5CE26A0AF12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769CAD94-86EC-C04C-B08C-4F56431D0A16}"/>
              </a:ext>
            </a:extLst>
          </p:cNvPr>
          <p:cNvGrpSpPr/>
          <p:nvPr/>
        </p:nvGrpSpPr>
        <p:grpSpPr>
          <a:xfrm rot="405230" flipH="1">
            <a:off x="4942450" y="938589"/>
            <a:ext cx="1456176" cy="1224136"/>
            <a:chOff x="5881370" y="2780928"/>
            <a:chExt cx="1798806" cy="151216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B003319D-6B5B-204B-BF3F-EEA75B6C6004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04AA1D3-201F-614A-8E34-E08F8746CAE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6" name="パイ 35">
                <a:extLst>
                  <a:ext uri="{FF2B5EF4-FFF2-40B4-BE49-F238E27FC236}">
                    <a16:creationId xmlns:a16="http://schemas.microsoft.com/office/drawing/2014/main" id="{66073B6C-DAAF-594B-9C5C-FCAF266745A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54CA0F44-7E34-B043-B538-AC292C95E62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49C01226-6FA8-CF45-8A36-3C152B1CF75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角丸四角形 32">
              <a:extLst>
                <a:ext uri="{FF2B5EF4-FFF2-40B4-BE49-F238E27FC236}">
                  <a16:creationId xmlns:a16="http://schemas.microsoft.com/office/drawing/2014/main" id="{D66FEE24-0753-934E-9953-3DB1723FDD7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C0FFEDA3-C49F-4C4D-9168-AEB85F72CE92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EB0E7B8-B737-5C4D-8A23-6752EBB1C15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61C31476-619F-1A4B-AB4B-97BB7AFEB452}"/>
              </a:ext>
            </a:extLst>
          </p:cNvPr>
          <p:cNvGrpSpPr/>
          <p:nvPr/>
        </p:nvGrpSpPr>
        <p:grpSpPr>
          <a:xfrm rot="1762065" flipH="1">
            <a:off x="6729285" y="1584944"/>
            <a:ext cx="1456176" cy="1224136"/>
            <a:chOff x="5881370" y="2780928"/>
            <a:chExt cx="1798806" cy="1512168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7CBBCE5-3EB0-3842-B9EF-2804FCD70E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1CE45B1-486B-274C-B072-94602A9DCB9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45" name="パイ 44">
                <a:extLst>
                  <a:ext uri="{FF2B5EF4-FFF2-40B4-BE49-F238E27FC236}">
                    <a16:creationId xmlns:a16="http://schemas.microsoft.com/office/drawing/2014/main" id="{61E8B8BE-773E-9048-922D-3FFFDE7B1BB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パイ 45">
                <a:extLst>
                  <a:ext uri="{FF2B5EF4-FFF2-40B4-BE49-F238E27FC236}">
                    <a16:creationId xmlns:a16="http://schemas.microsoft.com/office/drawing/2014/main" id="{EE90688C-DD0F-6449-8499-EC9E63AC990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パイ 46">
                <a:extLst>
                  <a:ext uri="{FF2B5EF4-FFF2-40B4-BE49-F238E27FC236}">
                    <a16:creationId xmlns:a16="http://schemas.microsoft.com/office/drawing/2014/main" id="{C1E3DB11-B2B2-024C-9DF0-2EE0E7810E3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角丸四角形 41">
              <a:extLst>
                <a:ext uri="{FF2B5EF4-FFF2-40B4-BE49-F238E27FC236}">
                  <a16:creationId xmlns:a16="http://schemas.microsoft.com/office/drawing/2014/main" id="{85302901-5FBB-8345-9B4C-22DF440E30A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96E87452-1E41-F24B-B444-92EC965B11EC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A41926D8-9204-C44A-A981-E58A4E5FA5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075AA99-7F9A-7446-BE62-0C0F81A16361}"/>
              </a:ext>
            </a:extLst>
          </p:cNvPr>
          <p:cNvSpPr/>
          <p:nvPr/>
        </p:nvSpPr>
        <p:spPr>
          <a:xfrm>
            <a:off x="56844" y="620688"/>
            <a:ext cx="2747858" cy="448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従来のライントレース</a:t>
            </a: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DA73AE-C988-1747-BD34-01423FD96198}"/>
              </a:ext>
            </a:extLst>
          </p:cNvPr>
          <p:cNvGrpSpPr/>
          <p:nvPr/>
        </p:nvGrpSpPr>
        <p:grpSpPr>
          <a:xfrm>
            <a:off x="941506" y="3053811"/>
            <a:ext cx="7988097" cy="1815349"/>
            <a:chOff x="139903" y="2571870"/>
            <a:chExt cx="1505202" cy="1505202"/>
          </a:xfrm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C7C36B1C-111E-174A-9214-65FF6EC1AB59}"/>
                </a:ext>
              </a:extLst>
            </p:cNvPr>
            <p:cNvCxnSpPr/>
            <p:nvPr/>
          </p:nvCxnSpPr>
          <p:spPr>
            <a:xfrm>
              <a:off x="139903" y="2571870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9BE15845-4C6C-6244-BB18-BC4240FBC2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92504" y="3324471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09A5AC12-FB2B-0C4C-8BBB-D3D4ADC37C53}"/>
              </a:ext>
            </a:extLst>
          </p:cNvPr>
          <p:cNvGrpSpPr/>
          <p:nvPr/>
        </p:nvGrpSpPr>
        <p:grpSpPr>
          <a:xfrm>
            <a:off x="2221010" y="1196752"/>
            <a:ext cx="5684706" cy="3666822"/>
            <a:chOff x="2221010" y="1196752"/>
            <a:chExt cx="5684706" cy="3024336"/>
          </a:xfrm>
        </p:grpSpPr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7FB81AD2-4018-6C47-B4A9-D007B54D7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2101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7EC6B712-BE38-3045-9EC4-E77D5032DF3E}"/>
                </a:ext>
              </a:extLst>
            </p:cNvPr>
            <p:cNvCxnSpPr>
              <a:cxnSpLocks/>
            </p:cNvCxnSpPr>
            <p:nvPr/>
          </p:nvCxnSpPr>
          <p:spPr>
            <a:xfrm>
              <a:off x="416130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7E561174-1301-714F-AA44-A29425FAD400}"/>
                </a:ext>
              </a:extLst>
            </p:cNvPr>
            <p:cNvCxnSpPr>
              <a:cxnSpLocks/>
            </p:cNvCxnSpPr>
            <p:nvPr/>
          </p:nvCxnSpPr>
          <p:spPr>
            <a:xfrm>
              <a:off x="6192087" y="1216269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926680D8-AEE4-434A-9626-FA9721A379B5}"/>
                </a:ext>
              </a:extLst>
            </p:cNvPr>
            <p:cNvCxnSpPr>
              <a:cxnSpLocks/>
            </p:cNvCxnSpPr>
            <p:nvPr/>
          </p:nvCxnSpPr>
          <p:spPr>
            <a:xfrm>
              <a:off x="7905716" y="1196752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フリーフォーム 59">
            <a:extLst>
              <a:ext uri="{FF2B5EF4-FFF2-40B4-BE49-F238E27FC236}">
                <a16:creationId xmlns:a16="http://schemas.microsoft.com/office/drawing/2014/main" id="{14F6554B-99DA-0D4B-9106-56D6AF9D1674}"/>
              </a:ext>
            </a:extLst>
          </p:cNvPr>
          <p:cNvSpPr/>
          <p:nvPr/>
        </p:nvSpPr>
        <p:spPr>
          <a:xfrm>
            <a:off x="1432975" y="3393447"/>
            <a:ext cx="7369629" cy="1430008"/>
          </a:xfrm>
          <a:custGeom>
            <a:avLst/>
            <a:gdLst>
              <a:gd name="connsiteX0" fmla="*/ 0 w 7369629"/>
              <a:gd name="connsiteY0" fmla="*/ 707898 h 1254786"/>
              <a:gd name="connsiteX1" fmla="*/ 7837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  <a:gd name="connsiteX0" fmla="*/ 0 w 7369629"/>
              <a:gd name="connsiteY0" fmla="*/ 707898 h 1254786"/>
              <a:gd name="connsiteX1" fmla="*/ 9361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69629" h="1254786">
                <a:moveTo>
                  <a:pt x="0" y="707898"/>
                </a:moveTo>
                <a:cubicBezTo>
                  <a:pt x="166007" y="1027212"/>
                  <a:pt x="484415" y="1346526"/>
                  <a:pt x="936172" y="1230412"/>
                </a:cubicBezTo>
                <a:cubicBezTo>
                  <a:pt x="1387929" y="1114298"/>
                  <a:pt x="2073729" y="116441"/>
                  <a:pt x="2710543" y="11212"/>
                </a:cubicBezTo>
                <a:cubicBezTo>
                  <a:pt x="3347357" y="-94017"/>
                  <a:pt x="4129315" y="575455"/>
                  <a:pt x="4757058" y="599041"/>
                </a:cubicBezTo>
                <a:cubicBezTo>
                  <a:pt x="5384801" y="622627"/>
                  <a:pt x="6041571" y="236184"/>
                  <a:pt x="6477000" y="152727"/>
                </a:cubicBezTo>
                <a:cubicBezTo>
                  <a:pt x="6912429" y="69270"/>
                  <a:pt x="7141029" y="83784"/>
                  <a:pt x="7369629" y="9829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512B6D2-5F27-BF48-BC23-038842193C24}"/>
              </a:ext>
            </a:extLst>
          </p:cNvPr>
          <p:cNvSpPr/>
          <p:nvPr/>
        </p:nvSpPr>
        <p:spPr>
          <a:xfrm>
            <a:off x="488892" y="2780928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6DED9D8F-90EA-7F40-8D83-43D595B0CDC9}"/>
              </a:ext>
            </a:extLst>
          </p:cNvPr>
          <p:cNvCxnSpPr>
            <a:cxnSpLocks/>
          </p:cNvCxnSpPr>
          <p:nvPr/>
        </p:nvCxnSpPr>
        <p:spPr>
          <a:xfrm flipH="1">
            <a:off x="946043" y="3356991"/>
            <a:ext cx="7983563" cy="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9BEEB30-24C2-AA40-9AE4-A60CA7780655}"/>
              </a:ext>
            </a:extLst>
          </p:cNvPr>
          <p:cNvSpPr/>
          <p:nvPr/>
        </p:nvSpPr>
        <p:spPr>
          <a:xfrm>
            <a:off x="272869" y="3212976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8EB2349-B7D0-1C41-AA3A-530FA5B664CD}"/>
              </a:ext>
            </a:extLst>
          </p:cNvPr>
          <p:cNvSpPr/>
          <p:nvPr/>
        </p:nvSpPr>
        <p:spPr>
          <a:xfrm>
            <a:off x="941506" y="4328870"/>
            <a:ext cx="7988098" cy="534704"/>
          </a:xfrm>
          <a:prstGeom prst="rect">
            <a:avLst/>
          </a:prstGeom>
          <a:solidFill>
            <a:srgbClr val="FF0000">
              <a:alpha val="19608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5A226A6-711F-EC41-A50C-6769A980476C}"/>
              </a:ext>
            </a:extLst>
          </p:cNvPr>
          <p:cNvSpPr/>
          <p:nvPr/>
        </p:nvSpPr>
        <p:spPr>
          <a:xfrm>
            <a:off x="925010" y="3371135"/>
            <a:ext cx="7988098" cy="534704"/>
          </a:xfrm>
          <a:prstGeom prst="rect">
            <a:avLst/>
          </a:prstGeom>
          <a:solidFill>
            <a:schemeClr val="accent5">
              <a:alpha val="19608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C16A3D84-7466-CD48-A58B-F1AFBF4830BB}"/>
              </a:ext>
            </a:extLst>
          </p:cNvPr>
          <p:cNvSpPr/>
          <p:nvPr/>
        </p:nvSpPr>
        <p:spPr>
          <a:xfrm flipH="1">
            <a:off x="9263405" y="2080240"/>
            <a:ext cx="2305203" cy="173949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灰色ラインはラインと推定される確率は低い、そのため走行体がラインを外れる確率が高い。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pPr algn="ctr"/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21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円/楕円 201">
            <a:extLst>
              <a:ext uri="{FF2B5EF4-FFF2-40B4-BE49-F238E27FC236}">
                <a16:creationId xmlns:a16="http://schemas.microsoft.com/office/drawing/2014/main" id="{1AE79235-A06C-E742-8570-0BA3679FB21F}"/>
              </a:ext>
            </a:extLst>
          </p:cNvPr>
          <p:cNvSpPr/>
          <p:nvPr/>
        </p:nvSpPr>
        <p:spPr>
          <a:xfrm>
            <a:off x="4404384" y="4971631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3" name="円/楕円 202">
            <a:extLst>
              <a:ext uri="{FF2B5EF4-FFF2-40B4-BE49-F238E27FC236}">
                <a16:creationId xmlns:a16="http://schemas.microsoft.com/office/drawing/2014/main" id="{AA83B40C-C8B7-3444-9116-E8911A403C8E}"/>
              </a:ext>
            </a:extLst>
          </p:cNvPr>
          <p:cNvSpPr/>
          <p:nvPr/>
        </p:nvSpPr>
        <p:spPr>
          <a:xfrm>
            <a:off x="6384032" y="496157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4" name="円/楕円 203">
            <a:extLst>
              <a:ext uri="{FF2B5EF4-FFF2-40B4-BE49-F238E27FC236}">
                <a16:creationId xmlns:a16="http://schemas.microsoft.com/office/drawing/2014/main" id="{6FAB3ED8-AAA6-514D-A3C2-EC1F46836CED}"/>
              </a:ext>
            </a:extLst>
          </p:cNvPr>
          <p:cNvSpPr/>
          <p:nvPr/>
        </p:nvSpPr>
        <p:spPr>
          <a:xfrm>
            <a:off x="7983107" y="4982299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5" name="円/楕円 204">
            <a:extLst>
              <a:ext uri="{FF2B5EF4-FFF2-40B4-BE49-F238E27FC236}">
                <a16:creationId xmlns:a16="http://schemas.microsoft.com/office/drawing/2014/main" id="{7AC8D56A-9027-AE4F-8019-BFA01C0A2838}"/>
              </a:ext>
            </a:extLst>
          </p:cNvPr>
          <p:cNvSpPr/>
          <p:nvPr/>
        </p:nvSpPr>
        <p:spPr>
          <a:xfrm>
            <a:off x="10077947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7" name="円/楕円 196">
            <a:extLst>
              <a:ext uri="{FF2B5EF4-FFF2-40B4-BE49-F238E27FC236}">
                <a16:creationId xmlns:a16="http://schemas.microsoft.com/office/drawing/2014/main" id="{8E337624-6588-A74A-874C-D0B2D590D15B}"/>
              </a:ext>
            </a:extLst>
          </p:cNvPr>
          <p:cNvSpPr/>
          <p:nvPr/>
        </p:nvSpPr>
        <p:spPr>
          <a:xfrm>
            <a:off x="1745800" y="6285899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0" name="円/楕円 199">
            <a:extLst>
              <a:ext uri="{FF2B5EF4-FFF2-40B4-BE49-F238E27FC236}">
                <a16:creationId xmlns:a16="http://schemas.microsoft.com/office/drawing/2014/main" id="{2F2643B0-0EBC-7D43-91F5-22A7E709D019}"/>
              </a:ext>
            </a:extLst>
          </p:cNvPr>
          <p:cNvSpPr/>
          <p:nvPr/>
        </p:nvSpPr>
        <p:spPr>
          <a:xfrm>
            <a:off x="737688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1" name="円/楕円 200">
            <a:extLst>
              <a:ext uri="{FF2B5EF4-FFF2-40B4-BE49-F238E27FC236}">
                <a16:creationId xmlns:a16="http://schemas.microsoft.com/office/drawing/2014/main" id="{30B7D2FE-8B78-D048-B723-B39DBCDAAAA2}"/>
              </a:ext>
            </a:extLst>
          </p:cNvPr>
          <p:cNvSpPr/>
          <p:nvPr/>
        </p:nvSpPr>
        <p:spPr>
          <a:xfrm>
            <a:off x="2793947" y="497190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2/2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208" name="グループ化 207">
            <a:extLst>
              <a:ext uri="{FF2B5EF4-FFF2-40B4-BE49-F238E27FC236}">
                <a16:creationId xmlns:a16="http://schemas.microsoft.com/office/drawing/2014/main" id="{06DB5FEB-A04E-F746-B5FC-A9868E2B94DB}"/>
              </a:ext>
            </a:extLst>
          </p:cNvPr>
          <p:cNvGrpSpPr/>
          <p:nvPr/>
        </p:nvGrpSpPr>
        <p:grpSpPr>
          <a:xfrm>
            <a:off x="560288" y="2144588"/>
            <a:ext cx="10272464" cy="288032"/>
            <a:chOff x="560288" y="2852936"/>
            <a:chExt cx="10272464" cy="288032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7063674-B2C3-7145-8745-3592B8E06324}"/>
                </a:ext>
              </a:extLst>
            </p:cNvPr>
            <p:cNvSpPr/>
            <p:nvPr/>
          </p:nvSpPr>
          <p:spPr>
            <a:xfrm>
              <a:off x="560288" y="2852936"/>
              <a:ext cx="4064000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0DFA03B-724A-FF41-AECA-ABD686D0E5C4}"/>
                </a:ext>
              </a:extLst>
            </p:cNvPr>
            <p:cNvSpPr/>
            <p:nvPr/>
          </p:nvSpPr>
          <p:spPr>
            <a:xfrm>
              <a:off x="8688288" y="2852936"/>
              <a:ext cx="2144464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FACFD834-8B5A-A947-B9F9-7BD5C4ECCED4}"/>
                </a:ext>
              </a:extLst>
            </p:cNvPr>
            <p:cNvSpPr/>
            <p:nvPr/>
          </p:nvSpPr>
          <p:spPr>
            <a:xfrm>
              <a:off x="4624288" y="2852936"/>
              <a:ext cx="4064000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グループ化 129">
            <a:extLst>
              <a:ext uri="{FF2B5EF4-FFF2-40B4-BE49-F238E27FC236}">
                <a16:creationId xmlns:a16="http://schemas.microsoft.com/office/drawing/2014/main" id="{C1115F38-B3E3-F541-8541-5C71900E7EBF}"/>
              </a:ext>
            </a:extLst>
          </p:cNvPr>
          <p:cNvGrpSpPr/>
          <p:nvPr/>
        </p:nvGrpSpPr>
        <p:grpSpPr>
          <a:xfrm>
            <a:off x="-1057884" y="350587"/>
            <a:ext cx="3870031" cy="3672408"/>
            <a:chOff x="-1049210" y="1034734"/>
            <a:chExt cx="3870031" cy="3672408"/>
          </a:xfrm>
        </p:grpSpPr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F3EA40CA-25F8-1D47-8DCB-7BBE938A4558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07" name="円/楕円 106">
                <a:extLst>
                  <a:ext uri="{FF2B5EF4-FFF2-40B4-BE49-F238E27FC236}">
                    <a16:creationId xmlns:a16="http://schemas.microsoft.com/office/drawing/2014/main" id="{9687A63B-2295-E342-8C6D-E17D573E654E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円/楕円 102">
                <a:extLst>
                  <a:ext uri="{FF2B5EF4-FFF2-40B4-BE49-F238E27FC236}">
                    <a16:creationId xmlns:a16="http://schemas.microsoft.com/office/drawing/2014/main" id="{BBC2300F-4BF3-9D44-B521-FD8985D279EB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C4951111-B6DE-3948-AD93-804EE5545D3C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D5A8B95F-BE4A-5A49-9D59-91694867DF82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72" name="グループ化 71">
                  <a:extLst>
                    <a:ext uri="{FF2B5EF4-FFF2-40B4-BE49-F238E27FC236}">
                      <a16:creationId xmlns:a16="http://schemas.microsoft.com/office/drawing/2014/main" id="{B8C801EE-5B30-3444-A99B-C144FD0AD615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76" name="パイ 75">
                    <a:extLst>
                      <a:ext uri="{FF2B5EF4-FFF2-40B4-BE49-F238E27FC236}">
                        <a16:creationId xmlns:a16="http://schemas.microsoft.com/office/drawing/2014/main" id="{71A5F0DD-A8F9-C040-9229-A63C321490A5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7" name="パイ 76">
                    <a:extLst>
                      <a:ext uri="{FF2B5EF4-FFF2-40B4-BE49-F238E27FC236}">
                        <a16:creationId xmlns:a16="http://schemas.microsoft.com/office/drawing/2014/main" id="{FDDE70F2-80AF-BA45-9DDA-98044AAC48A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パイ 77">
                    <a:extLst>
                      <a:ext uri="{FF2B5EF4-FFF2-40B4-BE49-F238E27FC236}">
                        <a16:creationId xmlns:a16="http://schemas.microsoft.com/office/drawing/2014/main" id="{287F3EBE-190E-B940-81D7-8BD3D52283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角丸四角形 72">
                  <a:extLst>
                    <a:ext uri="{FF2B5EF4-FFF2-40B4-BE49-F238E27FC236}">
                      <a16:creationId xmlns:a16="http://schemas.microsoft.com/office/drawing/2014/main" id="{41393DD6-D7EB-5948-9054-E1DFC298A58E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角丸四角形 73">
                  <a:extLst>
                    <a:ext uri="{FF2B5EF4-FFF2-40B4-BE49-F238E27FC236}">
                      <a16:creationId xmlns:a16="http://schemas.microsoft.com/office/drawing/2014/main" id="{24F166AD-1C2E-2347-8238-BDA238C4E976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03D33539-4699-3A42-8AD7-F4179FC8D03C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7" name="円弧 96">
              <a:extLst>
                <a:ext uri="{FF2B5EF4-FFF2-40B4-BE49-F238E27FC236}">
                  <a16:creationId xmlns:a16="http://schemas.microsoft.com/office/drawing/2014/main" id="{EE9C9445-A11A-E74D-97F9-A46D18D94D55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1" name="グループ化 130">
            <a:extLst>
              <a:ext uri="{FF2B5EF4-FFF2-40B4-BE49-F238E27FC236}">
                <a16:creationId xmlns:a16="http://schemas.microsoft.com/office/drawing/2014/main" id="{DB56A75B-014D-2B46-A03D-83B20E90C52E}"/>
              </a:ext>
            </a:extLst>
          </p:cNvPr>
          <p:cNvGrpSpPr/>
          <p:nvPr/>
        </p:nvGrpSpPr>
        <p:grpSpPr>
          <a:xfrm>
            <a:off x="2593117" y="308384"/>
            <a:ext cx="3870031" cy="3672408"/>
            <a:chOff x="-1049210" y="1034734"/>
            <a:chExt cx="3870031" cy="3672408"/>
          </a:xfrm>
        </p:grpSpPr>
        <p:grpSp>
          <p:nvGrpSpPr>
            <p:cNvPr id="132" name="グループ化 131">
              <a:extLst>
                <a:ext uri="{FF2B5EF4-FFF2-40B4-BE49-F238E27FC236}">
                  <a16:creationId xmlns:a16="http://schemas.microsoft.com/office/drawing/2014/main" id="{E7DFFC2F-3AA3-954F-BED6-3E4EF1AC2350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34" name="円/楕円 133">
                <a:extLst>
                  <a:ext uri="{FF2B5EF4-FFF2-40B4-BE49-F238E27FC236}">
                    <a16:creationId xmlns:a16="http://schemas.microsoft.com/office/drawing/2014/main" id="{C99C4703-EF34-2849-8BAC-68B5A3E4DCDA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円/楕円 134">
                <a:extLst>
                  <a:ext uri="{FF2B5EF4-FFF2-40B4-BE49-F238E27FC236}">
                    <a16:creationId xmlns:a16="http://schemas.microsoft.com/office/drawing/2014/main" id="{22227704-27B1-5C47-95F3-BB552C342AD2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6" name="グループ化 135">
                <a:extLst>
                  <a:ext uri="{FF2B5EF4-FFF2-40B4-BE49-F238E27FC236}">
                    <a16:creationId xmlns:a16="http://schemas.microsoft.com/office/drawing/2014/main" id="{2EF4DFE5-8333-5C4D-BAF8-465AC6154DF3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37" name="正方形/長方形 136">
                  <a:extLst>
                    <a:ext uri="{FF2B5EF4-FFF2-40B4-BE49-F238E27FC236}">
                      <a16:creationId xmlns:a16="http://schemas.microsoft.com/office/drawing/2014/main" id="{7C038C03-831A-5845-A497-5FE3149D03F1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38" name="グループ化 137">
                  <a:extLst>
                    <a:ext uri="{FF2B5EF4-FFF2-40B4-BE49-F238E27FC236}">
                      <a16:creationId xmlns:a16="http://schemas.microsoft.com/office/drawing/2014/main" id="{7BBBF1B9-18DA-5740-8A33-5B8BD833B84E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42" name="パイ 141">
                    <a:extLst>
                      <a:ext uri="{FF2B5EF4-FFF2-40B4-BE49-F238E27FC236}">
                        <a16:creationId xmlns:a16="http://schemas.microsoft.com/office/drawing/2014/main" id="{46564F8F-2460-6745-9E70-7EC7DE38A97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3" name="パイ 142">
                    <a:extLst>
                      <a:ext uri="{FF2B5EF4-FFF2-40B4-BE49-F238E27FC236}">
                        <a16:creationId xmlns:a16="http://schemas.microsoft.com/office/drawing/2014/main" id="{F0CEC558-00E6-A049-B3D3-8DBC9F1E95F4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パイ 143">
                    <a:extLst>
                      <a:ext uri="{FF2B5EF4-FFF2-40B4-BE49-F238E27FC236}">
                        <a16:creationId xmlns:a16="http://schemas.microsoft.com/office/drawing/2014/main" id="{9E9DBAF7-F107-D342-9BBA-9738A1EF34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角丸四角形 138">
                  <a:extLst>
                    <a:ext uri="{FF2B5EF4-FFF2-40B4-BE49-F238E27FC236}">
                      <a16:creationId xmlns:a16="http://schemas.microsoft.com/office/drawing/2014/main" id="{E79BE403-3BFA-5E4A-8D97-7722F808BE55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角丸四角形 139">
                  <a:extLst>
                    <a:ext uri="{FF2B5EF4-FFF2-40B4-BE49-F238E27FC236}">
                      <a16:creationId xmlns:a16="http://schemas.microsoft.com/office/drawing/2014/main" id="{B4D32678-EACD-394D-837A-ED2836AA034E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1" name="円/楕円 140">
                  <a:extLst>
                    <a:ext uri="{FF2B5EF4-FFF2-40B4-BE49-F238E27FC236}">
                      <a16:creationId xmlns:a16="http://schemas.microsoft.com/office/drawing/2014/main" id="{971711D6-0BF2-4445-9715-94D217BA786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33" name="円弧 132">
              <a:extLst>
                <a:ext uri="{FF2B5EF4-FFF2-40B4-BE49-F238E27FC236}">
                  <a16:creationId xmlns:a16="http://schemas.microsoft.com/office/drawing/2014/main" id="{C084D210-3092-A542-9DBD-330EEB39D2D3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705C6BD2-4533-4944-89AC-3AFF2D0808F1}"/>
              </a:ext>
            </a:extLst>
          </p:cNvPr>
          <p:cNvGrpSpPr/>
          <p:nvPr/>
        </p:nvGrpSpPr>
        <p:grpSpPr>
          <a:xfrm>
            <a:off x="6032494" y="260648"/>
            <a:ext cx="3870031" cy="3672408"/>
            <a:chOff x="-1049210" y="1034734"/>
            <a:chExt cx="3870031" cy="3672408"/>
          </a:xfrm>
        </p:grpSpPr>
        <p:grpSp>
          <p:nvGrpSpPr>
            <p:cNvPr id="146" name="グループ化 145">
              <a:extLst>
                <a:ext uri="{FF2B5EF4-FFF2-40B4-BE49-F238E27FC236}">
                  <a16:creationId xmlns:a16="http://schemas.microsoft.com/office/drawing/2014/main" id="{D4BB9714-C4FC-1245-AAC6-F34AB9316931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48" name="円/楕円 147">
                <a:extLst>
                  <a:ext uri="{FF2B5EF4-FFF2-40B4-BE49-F238E27FC236}">
                    <a16:creationId xmlns:a16="http://schemas.microsoft.com/office/drawing/2014/main" id="{6C35512A-4CAD-B040-88CA-040CDAC5D6BF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円/楕円 148">
                <a:extLst>
                  <a:ext uri="{FF2B5EF4-FFF2-40B4-BE49-F238E27FC236}">
                    <a16:creationId xmlns:a16="http://schemas.microsoft.com/office/drawing/2014/main" id="{8EF41976-31E5-AC42-9C35-64C8E7E5A554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0" name="グループ化 149">
                <a:extLst>
                  <a:ext uri="{FF2B5EF4-FFF2-40B4-BE49-F238E27FC236}">
                    <a16:creationId xmlns:a16="http://schemas.microsoft.com/office/drawing/2014/main" id="{A92A84C7-5B8B-BD44-A2FF-FE881E7B2022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51" name="正方形/長方形 150">
                  <a:extLst>
                    <a:ext uri="{FF2B5EF4-FFF2-40B4-BE49-F238E27FC236}">
                      <a16:creationId xmlns:a16="http://schemas.microsoft.com/office/drawing/2014/main" id="{252DB247-3CC5-C049-8A70-AD1D56933FBA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52" name="グループ化 151">
                  <a:extLst>
                    <a:ext uri="{FF2B5EF4-FFF2-40B4-BE49-F238E27FC236}">
                      <a16:creationId xmlns:a16="http://schemas.microsoft.com/office/drawing/2014/main" id="{FAEB7D80-D24D-4147-A601-0C07C7CB8F6A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56" name="パイ 155">
                    <a:extLst>
                      <a:ext uri="{FF2B5EF4-FFF2-40B4-BE49-F238E27FC236}">
                        <a16:creationId xmlns:a16="http://schemas.microsoft.com/office/drawing/2014/main" id="{B9B89A9A-7E62-CF42-B0EB-83C3FAA970C8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パイ 156">
                    <a:extLst>
                      <a:ext uri="{FF2B5EF4-FFF2-40B4-BE49-F238E27FC236}">
                        <a16:creationId xmlns:a16="http://schemas.microsoft.com/office/drawing/2014/main" id="{E82C2425-5EC8-A743-9D6C-E4C425C282FB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パイ 157">
                    <a:extLst>
                      <a:ext uri="{FF2B5EF4-FFF2-40B4-BE49-F238E27FC236}">
                        <a16:creationId xmlns:a16="http://schemas.microsoft.com/office/drawing/2014/main" id="{ADC74902-3848-E144-A4C9-3871180297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角丸四角形 152">
                  <a:extLst>
                    <a:ext uri="{FF2B5EF4-FFF2-40B4-BE49-F238E27FC236}">
                      <a16:creationId xmlns:a16="http://schemas.microsoft.com/office/drawing/2014/main" id="{1603E674-7B3B-064B-95BB-9BF54B67D14D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4" name="角丸四角形 153">
                  <a:extLst>
                    <a:ext uri="{FF2B5EF4-FFF2-40B4-BE49-F238E27FC236}">
                      <a16:creationId xmlns:a16="http://schemas.microsoft.com/office/drawing/2014/main" id="{738E926A-F67E-1640-B49E-742CBFDE6E97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5" name="円/楕円 154">
                  <a:extLst>
                    <a:ext uri="{FF2B5EF4-FFF2-40B4-BE49-F238E27FC236}">
                      <a16:creationId xmlns:a16="http://schemas.microsoft.com/office/drawing/2014/main" id="{04DF15CA-877B-6542-A00E-D2C0F575EB1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47" name="円弧 146">
              <a:extLst>
                <a:ext uri="{FF2B5EF4-FFF2-40B4-BE49-F238E27FC236}">
                  <a16:creationId xmlns:a16="http://schemas.microsoft.com/office/drawing/2014/main" id="{1BC679F9-C4BB-4F43-AB3F-47D96D2A0C77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DDBDB22E-7E78-2A47-9A32-4886B25EE451}"/>
              </a:ext>
            </a:extLst>
          </p:cNvPr>
          <p:cNvGrpSpPr/>
          <p:nvPr/>
        </p:nvGrpSpPr>
        <p:grpSpPr>
          <a:xfrm>
            <a:off x="173518" y="4543587"/>
            <a:ext cx="3402202" cy="2118657"/>
            <a:chOff x="173518" y="4515937"/>
            <a:chExt cx="3402202" cy="2118657"/>
          </a:xfrm>
        </p:grpSpPr>
        <p:grpSp>
          <p:nvGrpSpPr>
            <p:cNvPr id="166" name="グループ化 165">
              <a:extLst>
                <a:ext uri="{FF2B5EF4-FFF2-40B4-BE49-F238E27FC236}">
                  <a16:creationId xmlns:a16="http://schemas.microsoft.com/office/drawing/2014/main" id="{CD5088B9-5F65-5841-919D-4A6888557C94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59" name="グループ化 158">
                <a:extLst>
                  <a:ext uri="{FF2B5EF4-FFF2-40B4-BE49-F238E27FC236}">
                    <a16:creationId xmlns:a16="http://schemas.microsoft.com/office/drawing/2014/main" id="{7A71B2D7-77E7-7E4B-B073-8261D4C26578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60" name="直線コネクタ 159">
                  <a:extLst>
                    <a:ext uri="{FF2B5EF4-FFF2-40B4-BE49-F238E27FC236}">
                      <a16:creationId xmlns:a16="http://schemas.microsoft.com/office/drawing/2014/main" id="{40EDE3D7-9B9E-CE44-A045-EAE4D6F367AB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線コネクタ 160">
                  <a:extLst>
                    <a:ext uri="{FF2B5EF4-FFF2-40B4-BE49-F238E27FC236}">
                      <a16:creationId xmlns:a16="http://schemas.microsoft.com/office/drawing/2014/main" id="{61B4926A-46B9-4241-AEBA-B89BD8BA76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直線コネクタ 162">
                <a:extLst>
                  <a:ext uri="{FF2B5EF4-FFF2-40B4-BE49-F238E27FC236}">
                    <a16:creationId xmlns:a16="http://schemas.microsoft.com/office/drawing/2014/main" id="{2F7B1D7B-675C-7747-8CB2-B7F99BD93E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CADED682-3386-814C-A468-3BD4B5F44E90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E49AE1BA-04BA-9443-80FE-545D6BC2F07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ED6D071A-0B42-EF42-8198-B266FB199465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グループ化 179">
            <a:extLst>
              <a:ext uri="{FF2B5EF4-FFF2-40B4-BE49-F238E27FC236}">
                <a16:creationId xmlns:a16="http://schemas.microsoft.com/office/drawing/2014/main" id="{D4AB1CCC-CE65-4F4C-8A1C-9FF76AEC71DD}"/>
              </a:ext>
            </a:extLst>
          </p:cNvPr>
          <p:cNvGrpSpPr/>
          <p:nvPr/>
        </p:nvGrpSpPr>
        <p:grpSpPr>
          <a:xfrm>
            <a:off x="4485921" y="4846895"/>
            <a:ext cx="2750060" cy="1815349"/>
            <a:chOff x="825660" y="4819245"/>
            <a:chExt cx="7988100" cy="1815349"/>
          </a:xfrm>
        </p:grpSpPr>
        <p:grpSp>
          <p:nvGrpSpPr>
            <p:cNvPr id="184" name="グループ化 183">
              <a:extLst>
                <a:ext uri="{FF2B5EF4-FFF2-40B4-BE49-F238E27FC236}">
                  <a16:creationId xmlns:a16="http://schemas.microsoft.com/office/drawing/2014/main" id="{B943326F-F8AC-604B-AFF3-23A31AD03CD6}"/>
                </a:ext>
              </a:extLst>
            </p:cNvPr>
            <p:cNvGrpSpPr/>
            <p:nvPr/>
          </p:nvGrpSpPr>
          <p:grpSpPr>
            <a:xfrm>
              <a:off x="825660" y="4819245"/>
              <a:ext cx="7988097" cy="1815349"/>
              <a:chOff x="139903" y="2571870"/>
              <a:chExt cx="1505202" cy="1505202"/>
            </a:xfrm>
          </p:grpSpPr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99B4D1C8-4140-4A45-A101-B50CA0607846}"/>
                  </a:ext>
                </a:extLst>
              </p:cNvPr>
              <p:cNvCxnSpPr/>
              <p:nvPr/>
            </p:nvCxnSpPr>
            <p:spPr>
              <a:xfrm>
                <a:off x="139903" y="2571870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84EABEDA-872D-884B-8419-8DB08533A9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92504" y="3324471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CE8E4E86-20A6-204A-92F1-FD765D2079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0197" y="5122425"/>
              <a:ext cx="7983563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フリーフォーム 180">
            <a:extLst>
              <a:ext uri="{FF2B5EF4-FFF2-40B4-BE49-F238E27FC236}">
                <a16:creationId xmlns:a16="http://schemas.microsoft.com/office/drawing/2014/main" id="{D72C0002-B39E-464E-953E-7F66EA1EE8ED}"/>
              </a:ext>
            </a:extLst>
          </p:cNvPr>
          <p:cNvSpPr/>
          <p:nvPr/>
        </p:nvSpPr>
        <p:spPr>
          <a:xfrm>
            <a:off x="4498461" y="5130239"/>
            <a:ext cx="2710543" cy="686756"/>
          </a:xfrm>
          <a:custGeom>
            <a:avLst/>
            <a:gdLst>
              <a:gd name="connsiteX0" fmla="*/ 0 w 2721429"/>
              <a:gd name="connsiteY0" fmla="*/ 275141 h 1821181"/>
              <a:gd name="connsiteX1" fmla="*/ 849086 w 2721429"/>
              <a:gd name="connsiteY1" fmla="*/ 275141 h 1821181"/>
              <a:gd name="connsiteX2" fmla="*/ 1436915 w 2721429"/>
              <a:gd name="connsiteY2" fmla="*/ 1820913 h 1821181"/>
              <a:gd name="connsiteX3" fmla="*/ 1992086 w 2721429"/>
              <a:gd name="connsiteY3" fmla="*/ 144513 h 1821181"/>
              <a:gd name="connsiteX4" fmla="*/ 2721429 w 2721429"/>
              <a:gd name="connsiteY4" fmla="*/ 198941 h 1821181"/>
              <a:gd name="connsiteX0" fmla="*/ 0 w 2721429"/>
              <a:gd name="connsiteY0" fmla="*/ 275141 h 1821431"/>
              <a:gd name="connsiteX1" fmla="*/ 859971 w 2721429"/>
              <a:gd name="connsiteY1" fmla="*/ 323769 h 1821431"/>
              <a:gd name="connsiteX2" fmla="*/ 1436915 w 2721429"/>
              <a:gd name="connsiteY2" fmla="*/ 1820913 h 1821431"/>
              <a:gd name="connsiteX3" fmla="*/ 1992086 w 2721429"/>
              <a:gd name="connsiteY3" fmla="*/ 144513 h 1821431"/>
              <a:gd name="connsiteX4" fmla="*/ 2721429 w 2721429"/>
              <a:gd name="connsiteY4" fmla="*/ 198941 h 1821431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37760 h 1705631"/>
              <a:gd name="connsiteX1" fmla="*/ 849085 w 2710543"/>
              <a:gd name="connsiteY1" fmla="*/ 207960 h 1705631"/>
              <a:gd name="connsiteX2" fmla="*/ 1426029 w 2710543"/>
              <a:gd name="connsiteY2" fmla="*/ 1705104 h 1705631"/>
              <a:gd name="connsiteX3" fmla="*/ 1981200 w 2710543"/>
              <a:gd name="connsiteY3" fmla="*/ 28704 h 1705631"/>
              <a:gd name="connsiteX4" fmla="*/ 2710543 w 2710543"/>
              <a:gd name="connsiteY4" fmla="*/ 83132 h 1705631"/>
              <a:gd name="connsiteX0" fmla="*/ 0 w 2710543"/>
              <a:gd name="connsiteY0" fmla="*/ 30036 h 1697775"/>
              <a:gd name="connsiteX1" fmla="*/ 849085 w 2710543"/>
              <a:gd name="connsiteY1" fmla="*/ 200236 h 1697775"/>
              <a:gd name="connsiteX2" fmla="*/ 1426029 w 2710543"/>
              <a:gd name="connsiteY2" fmla="*/ 1697380 h 1697775"/>
              <a:gd name="connsiteX3" fmla="*/ 2122714 w 2710543"/>
              <a:gd name="connsiteY3" fmla="*/ 45293 h 1697775"/>
              <a:gd name="connsiteX4" fmla="*/ 2710543 w 2710543"/>
              <a:gd name="connsiteY4" fmla="*/ 75408 h 1697775"/>
              <a:gd name="connsiteX0" fmla="*/ 0 w 2710543"/>
              <a:gd name="connsiteY0" fmla="*/ 43284 h 1711023"/>
              <a:gd name="connsiteX1" fmla="*/ 849085 w 2710543"/>
              <a:gd name="connsiteY1" fmla="*/ 213484 h 1711023"/>
              <a:gd name="connsiteX2" fmla="*/ 1426029 w 2710543"/>
              <a:gd name="connsiteY2" fmla="*/ 1710628 h 1711023"/>
              <a:gd name="connsiteX3" fmla="*/ 2122714 w 2710543"/>
              <a:gd name="connsiteY3" fmla="*/ 58541 h 1711023"/>
              <a:gd name="connsiteX4" fmla="*/ 2710543 w 2710543"/>
              <a:gd name="connsiteY4" fmla="*/ 88656 h 1711023"/>
              <a:gd name="connsiteX0" fmla="*/ 0 w 2710543"/>
              <a:gd name="connsiteY0" fmla="*/ 13503 h 1681242"/>
              <a:gd name="connsiteX1" fmla="*/ 849085 w 2710543"/>
              <a:gd name="connsiteY1" fmla="*/ 183703 h 1681242"/>
              <a:gd name="connsiteX2" fmla="*/ 1426029 w 2710543"/>
              <a:gd name="connsiteY2" fmla="*/ 1680847 h 1681242"/>
              <a:gd name="connsiteX3" fmla="*/ 2122714 w 2710543"/>
              <a:gd name="connsiteY3" fmla="*/ 28760 h 1681242"/>
              <a:gd name="connsiteX4" fmla="*/ 2710543 w 2710543"/>
              <a:gd name="connsiteY4" fmla="*/ 58875 h 168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0543" h="1681242">
                <a:moveTo>
                  <a:pt x="0" y="13503"/>
                </a:moveTo>
                <a:cubicBezTo>
                  <a:pt x="413658" y="30573"/>
                  <a:pt x="611414" y="-94188"/>
                  <a:pt x="849085" y="183703"/>
                </a:cubicBezTo>
                <a:cubicBezTo>
                  <a:pt x="1086757" y="461594"/>
                  <a:pt x="1213758" y="1706671"/>
                  <a:pt x="1426029" y="1680847"/>
                </a:cubicBezTo>
                <a:cubicBezTo>
                  <a:pt x="1638300" y="1655023"/>
                  <a:pt x="1723572" y="55946"/>
                  <a:pt x="2122714" y="28760"/>
                </a:cubicBezTo>
                <a:cubicBezTo>
                  <a:pt x="2521856" y="1574"/>
                  <a:pt x="2387600" y="42382"/>
                  <a:pt x="2710543" y="58875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1DD56B0-C2F9-DA45-9A46-AA076DF1ADB8}"/>
              </a:ext>
            </a:extLst>
          </p:cNvPr>
          <p:cNvSpPr/>
          <p:nvPr/>
        </p:nvSpPr>
        <p:spPr>
          <a:xfrm>
            <a:off x="4049802" y="4543587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D71A6A6D-5C1D-0246-951C-406A55A573BE}"/>
              </a:ext>
            </a:extLst>
          </p:cNvPr>
          <p:cNvSpPr/>
          <p:nvPr/>
        </p:nvSpPr>
        <p:spPr>
          <a:xfrm>
            <a:off x="3833779" y="4975635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D973A157-5C9B-EB4A-9D1A-B8F8CFA447E5}"/>
              </a:ext>
            </a:extLst>
          </p:cNvPr>
          <p:cNvGrpSpPr/>
          <p:nvPr/>
        </p:nvGrpSpPr>
        <p:grpSpPr>
          <a:xfrm>
            <a:off x="7494039" y="4543587"/>
            <a:ext cx="3402202" cy="2118657"/>
            <a:chOff x="173518" y="4515937"/>
            <a:chExt cx="3402202" cy="2118657"/>
          </a:xfrm>
        </p:grpSpPr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DFDC0CA0-C62F-E649-BBF6-6925980C29AE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93" name="グループ化 192">
                <a:extLst>
                  <a:ext uri="{FF2B5EF4-FFF2-40B4-BE49-F238E27FC236}">
                    <a16:creationId xmlns:a16="http://schemas.microsoft.com/office/drawing/2014/main" id="{5BFF0A7B-7EE7-6E41-9EB7-ACC1A52F577D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95" name="直線コネクタ 194">
                  <a:extLst>
                    <a:ext uri="{FF2B5EF4-FFF2-40B4-BE49-F238E27FC236}">
                      <a16:creationId xmlns:a16="http://schemas.microsoft.com/office/drawing/2014/main" id="{ADC08FC8-6D14-6F40-947B-7A8DD721EA7D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線コネクタ 195">
                  <a:extLst>
                    <a:ext uri="{FF2B5EF4-FFF2-40B4-BE49-F238E27FC236}">
                      <a16:creationId xmlns:a16="http://schemas.microsoft.com/office/drawing/2014/main" id="{61F2E6F0-92DA-E94C-87B1-A7FA17DEB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37F6FB24-9F87-4049-BF4B-4BA14A7B4A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フリーフォーム 189">
              <a:extLst>
                <a:ext uri="{FF2B5EF4-FFF2-40B4-BE49-F238E27FC236}">
                  <a16:creationId xmlns:a16="http://schemas.microsoft.com/office/drawing/2014/main" id="{81068025-4E5D-8F48-BC29-0F0F6869AA4F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99333746-55DB-B44B-97D5-309318A5D2F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65BE6C67-1FD9-E448-B38D-1369A829E172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98" name="円/楕円 197">
            <a:extLst>
              <a:ext uri="{FF2B5EF4-FFF2-40B4-BE49-F238E27FC236}">
                <a16:creationId xmlns:a16="http://schemas.microsoft.com/office/drawing/2014/main" id="{A8561D1A-29A5-B34E-AEB0-849F022877BD}"/>
              </a:ext>
            </a:extLst>
          </p:cNvPr>
          <p:cNvSpPr/>
          <p:nvPr/>
        </p:nvSpPr>
        <p:spPr>
          <a:xfrm>
            <a:off x="5375920" y="5517938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9" name="円/楕円 198">
            <a:extLst>
              <a:ext uri="{FF2B5EF4-FFF2-40B4-BE49-F238E27FC236}">
                <a16:creationId xmlns:a16="http://schemas.microsoft.com/office/drawing/2014/main" id="{3D8C45EA-7FCF-BD4C-A116-12ED73787AA9}"/>
              </a:ext>
            </a:extLst>
          </p:cNvPr>
          <p:cNvSpPr/>
          <p:nvPr/>
        </p:nvSpPr>
        <p:spPr>
          <a:xfrm>
            <a:off x="9083359" y="6245635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6" name="円/楕円 205">
            <a:extLst>
              <a:ext uri="{FF2B5EF4-FFF2-40B4-BE49-F238E27FC236}">
                <a16:creationId xmlns:a16="http://schemas.microsoft.com/office/drawing/2014/main" id="{B5B9F785-D873-EB42-9E49-5BC5868E5CED}"/>
              </a:ext>
            </a:extLst>
          </p:cNvPr>
          <p:cNvSpPr/>
          <p:nvPr/>
        </p:nvSpPr>
        <p:spPr>
          <a:xfrm>
            <a:off x="8480545" y="4392907"/>
            <a:ext cx="1008112" cy="293565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3B0BEAA2-0179-CD45-B084-A601B09A3C8B}"/>
              </a:ext>
            </a:extLst>
          </p:cNvPr>
          <p:cNvSpPr/>
          <p:nvPr/>
        </p:nvSpPr>
        <p:spPr>
          <a:xfrm>
            <a:off x="9439701" y="431323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9" name="円/楕円 208">
            <a:extLst>
              <a:ext uri="{FF2B5EF4-FFF2-40B4-BE49-F238E27FC236}">
                <a16:creationId xmlns:a16="http://schemas.microsoft.com/office/drawing/2014/main" id="{4043A3C6-0451-E847-824D-97FC8B74D63A}"/>
              </a:ext>
            </a:extLst>
          </p:cNvPr>
          <p:cNvSpPr/>
          <p:nvPr/>
        </p:nvSpPr>
        <p:spPr>
          <a:xfrm>
            <a:off x="8425812" y="3924387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AF0E1D55-E147-7840-8C29-FBDAA519967F}"/>
              </a:ext>
            </a:extLst>
          </p:cNvPr>
          <p:cNvSpPr/>
          <p:nvPr/>
        </p:nvSpPr>
        <p:spPr>
          <a:xfrm>
            <a:off x="9471871" y="380067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優先度：</a:t>
            </a:r>
            <a:r>
              <a:rPr lang="en-US" altLang="ja-JP" dirty="0">
                <a:solidFill>
                  <a:schemeClr val="tx1"/>
                </a:solidFill>
              </a:rPr>
              <a:t>0,1,2</a:t>
            </a: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8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4845348" y="407526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0771B5AD-557B-D844-9ADE-D3F369AF757E}"/>
              </a:ext>
            </a:extLst>
          </p:cNvPr>
          <p:cNvCxnSpPr/>
          <p:nvPr/>
        </p:nvCxnSpPr>
        <p:spPr>
          <a:xfrm>
            <a:off x="6023992" y="4365104"/>
            <a:ext cx="1696716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E5A78869-069D-534F-B8D9-D0893A6218F1}"/>
              </a:ext>
            </a:extLst>
          </p:cNvPr>
          <p:cNvCxnSpPr>
            <a:cxnSpLocks/>
            <a:endCxn id="168" idx="3"/>
          </p:cNvCxnSpPr>
          <p:nvPr/>
        </p:nvCxnSpPr>
        <p:spPr>
          <a:xfrm flipV="1">
            <a:off x="7720708" y="2051130"/>
            <a:ext cx="2435460" cy="2333868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06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6847991" y="410180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027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lang="ja-JP" altLang="en-US" sz="1600" b="1">
                <a:solidFill>
                  <a:schemeClr val="tx1"/>
                </a:solidFill>
              </a:rPr>
              <a:t>同じ距離の時はウィトの重い方を選択する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11310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E16C3A45-5475-5945-9358-307DC87A841F}"/>
              </a:ext>
            </a:extLst>
          </p:cNvPr>
          <p:cNvCxnSpPr>
            <a:cxnSpLocks/>
            <a:endCxn id="176" idx="2"/>
          </p:cNvCxnSpPr>
          <p:nvPr/>
        </p:nvCxnSpPr>
        <p:spPr>
          <a:xfrm flipV="1">
            <a:off x="7718940" y="5310209"/>
            <a:ext cx="2355502" cy="64879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DE2D2D2A-DB35-D045-BB82-DEDAB36BB2B5}"/>
              </a:ext>
            </a:extLst>
          </p:cNvPr>
          <p:cNvCxnSpPr>
            <a:cxnSpLocks/>
          </p:cNvCxnSpPr>
          <p:nvPr/>
        </p:nvCxnSpPr>
        <p:spPr>
          <a:xfrm flipH="1" flipV="1">
            <a:off x="6872582" y="3754470"/>
            <a:ext cx="815522" cy="213485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 つの角を切り取った四角形 161">
            <a:extLst>
              <a:ext uri="{FF2B5EF4-FFF2-40B4-BE49-F238E27FC236}">
                <a16:creationId xmlns:a16="http://schemas.microsoft.com/office/drawing/2014/main" id="{57DE042D-99EF-9C46-B360-F5E96E641DCB}"/>
              </a:ext>
            </a:extLst>
          </p:cNvPr>
          <p:cNvSpPr/>
          <p:nvPr/>
        </p:nvSpPr>
        <p:spPr>
          <a:xfrm flipH="1">
            <a:off x="10813264" y="5120073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2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163" name="1 つの角を切り取った四角形 162">
            <a:extLst>
              <a:ext uri="{FF2B5EF4-FFF2-40B4-BE49-F238E27FC236}">
                <a16:creationId xmlns:a16="http://schemas.microsoft.com/office/drawing/2014/main" id="{44D8D2EB-12C3-7C40-8454-8645C5884A5F}"/>
              </a:ext>
            </a:extLst>
          </p:cNvPr>
          <p:cNvSpPr/>
          <p:nvPr/>
        </p:nvSpPr>
        <p:spPr>
          <a:xfrm flipH="1">
            <a:off x="4783574" y="3428352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0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8346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2836303">
            <a:off x="7428852" y="4067851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47753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A7BF7812-2247-E547-8197-2CB74A2F68EE}"/>
              </a:ext>
            </a:extLst>
          </p:cNvPr>
          <p:cNvCxnSpPr>
            <a:cxnSpLocks/>
          </p:cNvCxnSpPr>
          <p:nvPr/>
        </p:nvCxnSpPr>
        <p:spPr>
          <a:xfrm>
            <a:off x="7733292" y="6156303"/>
            <a:ext cx="1748900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B1D5CFAE-85C6-7949-A9F7-A48438B1D6DC}"/>
              </a:ext>
            </a:extLst>
          </p:cNvPr>
          <p:cNvCxnSpPr>
            <a:cxnSpLocks/>
          </p:cNvCxnSpPr>
          <p:nvPr/>
        </p:nvCxnSpPr>
        <p:spPr>
          <a:xfrm flipV="1">
            <a:off x="9519836" y="5362378"/>
            <a:ext cx="816095" cy="78212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グループ化 123">
            <a:extLst>
              <a:ext uri="{FF2B5EF4-FFF2-40B4-BE49-F238E27FC236}">
                <a16:creationId xmlns:a16="http://schemas.microsoft.com/office/drawing/2014/main" id="{EFA48875-6C41-6245-93F9-E25B055CF611}"/>
              </a:ext>
            </a:extLst>
          </p:cNvPr>
          <p:cNvGrpSpPr/>
          <p:nvPr/>
        </p:nvGrpSpPr>
        <p:grpSpPr>
          <a:xfrm rot="16200000">
            <a:off x="7432754" y="5204846"/>
            <a:ext cx="720080" cy="605336"/>
            <a:chOff x="5881370" y="2780928"/>
            <a:chExt cx="1798806" cy="1512168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424B2A51-B46D-5449-9ED4-0BEF44858F2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0" name="グループ化 159">
              <a:extLst>
                <a:ext uri="{FF2B5EF4-FFF2-40B4-BE49-F238E27FC236}">
                  <a16:creationId xmlns:a16="http://schemas.microsoft.com/office/drawing/2014/main" id="{781573B5-D082-F549-92C1-540E81E135B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99" name="パイ 198">
                <a:extLst>
                  <a:ext uri="{FF2B5EF4-FFF2-40B4-BE49-F238E27FC236}">
                    <a16:creationId xmlns:a16="http://schemas.microsoft.com/office/drawing/2014/main" id="{9C81E4F0-CF34-1C49-9AFF-11081BAF0AD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パイ 199">
                <a:extLst>
                  <a:ext uri="{FF2B5EF4-FFF2-40B4-BE49-F238E27FC236}">
                    <a16:creationId xmlns:a16="http://schemas.microsoft.com/office/drawing/2014/main" id="{8008E282-93AC-2240-9A64-00C65012E3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パイ 201">
                <a:extLst>
                  <a:ext uri="{FF2B5EF4-FFF2-40B4-BE49-F238E27FC236}">
                    <a16:creationId xmlns:a16="http://schemas.microsoft.com/office/drawing/2014/main" id="{3A686CC2-0680-B543-BD50-DD7BEA7A80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1" name="角丸四角形 160">
              <a:extLst>
                <a:ext uri="{FF2B5EF4-FFF2-40B4-BE49-F238E27FC236}">
                  <a16:creationId xmlns:a16="http://schemas.microsoft.com/office/drawing/2014/main" id="{E5815AD0-014E-1D49-B5EA-F41B3B9ABD8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角丸四角形 161">
              <a:extLst>
                <a:ext uri="{FF2B5EF4-FFF2-40B4-BE49-F238E27FC236}">
                  <a16:creationId xmlns:a16="http://schemas.microsoft.com/office/drawing/2014/main" id="{A64BBB27-C66D-FD44-BA21-D3A7899D5B2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12BEE695-4670-994E-BFC9-79861891ADE4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199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707142"/>
            <a:ext cx="0" cy="106956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コネクタ 218">
            <a:extLst>
              <a:ext uri="{FF2B5EF4-FFF2-40B4-BE49-F238E27FC236}">
                <a16:creationId xmlns:a16="http://schemas.microsoft.com/office/drawing/2014/main" id="{14BACC31-8E99-6542-8BF4-7020A12D7ABE}"/>
              </a:ext>
            </a:extLst>
          </p:cNvPr>
          <p:cNvCxnSpPr>
            <a:cxnSpLocks/>
          </p:cNvCxnSpPr>
          <p:nvPr/>
        </p:nvCxnSpPr>
        <p:spPr>
          <a:xfrm flipH="1" flipV="1">
            <a:off x="6861085" y="1888488"/>
            <a:ext cx="2597388" cy="255334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線コネクタ 219">
            <a:extLst>
              <a:ext uri="{FF2B5EF4-FFF2-40B4-BE49-F238E27FC236}">
                <a16:creationId xmlns:a16="http://schemas.microsoft.com/office/drawing/2014/main" id="{6A741C5A-0FD7-3047-94DD-E996617AD7A6}"/>
              </a:ext>
            </a:extLst>
          </p:cNvPr>
          <p:cNvCxnSpPr>
            <a:cxnSpLocks/>
          </p:cNvCxnSpPr>
          <p:nvPr/>
        </p:nvCxnSpPr>
        <p:spPr>
          <a:xfrm>
            <a:off x="9672659" y="6172318"/>
            <a:ext cx="1234304" cy="16565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線コネクタ 221">
            <a:extLst>
              <a:ext uri="{FF2B5EF4-FFF2-40B4-BE49-F238E27FC236}">
                <a16:creationId xmlns:a16="http://schemas.microsoft.com/office/drawing/2014/main" id="{50E87CED-1DCD-CC40-817A-42A29F915612}"/>
              </a:ext>
            </a:extLst>
          </p:cNvPr>
          <p:cNvCxnSpPr>
            <a:cxnSpLocks/>
          </p:cNvCxnSpPr>
          <p:nvPr/>
        </p:nvCxnSpPr>
        <p:spPr>
          <a:xfrm flipH="1" flipV="1">
            <a:off x="6901206" y="5292207"/>
            <a:ext cx="4217711" cy="764359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010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428111"/>
            <a:ext cx="0" cy="134859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68886308-0CEF-AA44-8A2C-D095579B293B}"/>
              </a:ext>
            </a:extLst>
          </p:cNvPr>
          <p:cNvCxnSpPr>
            <a:cxnSpLocks/>
          </p:cNvCxnSpPr>
          <p:nvPr/>
        </p:nvCxnSpPr>
        <p:spPr>
          <a:xfrm flipH="1" flipV="1">
            <a:off x="5969986" y="4428111"/>
            <a:ext cx="3480040" cy="1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11803129-57B0-994E-BA52-B2DBD9D614AE}"/>
              </a:ext>
            </a:extLst>
          </p:cNvPr>
          <p:cNvCxnSpPr>
            <a:cxnSpLocks/>
          </p:cNvCxnSpPr>
          <p:nvPr/>
        </p:nvCxnSpPr>
        <p:spPr>
          <a:xfrm flipV="1">
            <a:off x="5969986" y="2717921"/>
            <a:ext cx="0" cy="1627627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 flipV="1">
            <a:off x="5957790" y="1844824"/>
            <a:ext cx="876292" cy="81344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5985566" y="1975564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544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5957790" y="2658266"/>
            <a:ext cx="174038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89" idx="3"/>
          </p:cNvCxnSpPr>
          <p:nvPr/>
        </p:nvCxnSpPr>
        <p:spPr>
          <a:xfrm flipV="1">
            <a:off x="7750663" y="2051130"/>
            <a:ext cx="614306" cy="60900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8444661">
            <a:off x="5824147" y="20355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6636233" y="2373916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507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7946295" y="2694605"/>
            <a:ext cx="3309888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168" idx="5"/>
          </p:cNvCxnSpPr>
          <p:nvPr/>
        </p:nvCxnSpPr>
        <p:spPr>
          <a:xfrm flipH="1" flipV="1">
            <a:off x="10550778" y="2051130"/>
            <a:ext cx="719276" cy="622054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8582581" y="2362157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72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30941" y="2766255"/>
            <a:ext cx="1" cy="339004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H="1" flipV="1">
            <a:off x="7021681" y="5421833"/>
            <a:ext cx="656269" cy="69913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7713552" y="6156303"/>
            <a:ext cx="3517389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8650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6000055" y="1009796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V="1">
            <a:off x="7677951" y="971727"/>
            <a:ext cx="21386" cy="514924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5969986" y="971727"/>
            <a:ext cx="170796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30893" cy="64878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2CB2267B-3C06-E345-B8D6-46E67F0CBB63}"/>
              </a:ext>
            </a:extLst>
          </p:cNvPr>
          <p:cNvGrpSpPr/>
          <p:nvPr/>
        </p:nvGrpSpPr>
        <p:grpSpPr>
          <a:xfrm rot="5400000">
            <a:off x="7304980" y="3509464"/>
            <a:ext cx="720080" cy="605336"/>
            <a:chOff x="5881370" y="2780928"/>
            <a:chExt cx="1798806" cy="1512168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91AB2755-B8AE-FF49-B6F7-66FBF70F8D5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B1AB2A86-6D39-1D4E-A825-408F0815667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2E0AA4BA-C963-444B-B18C-3CA31DEC7F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AA280B7-C64E-C64F-B427-9A4F0B82E68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パイ 202">
                <a:extLst>
                  <a:ext uri="{FF2B5EF4-FFF2-40B4-BE49-F238E27FC236}">
                    <a16:creationId xmlns:a16="http://schemas.microsoft.com/office/drawing/2014/main" id="{AA7F6E4D-CDF2-3149-9545-383E13798C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2C28C108-D1DF-8349-8054-2DEDF93834C5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角丸四角形 156">
              <a:extLst>
                <a:ext uri="{FF2B5EF4-FFF2-40B4-BE49-F238E27FC236}">
                  <a16:creationId xmlns:a16="http://schemas.microsoft.com/office/drawing/2014/main" id="{C147990F-65E9-6A45-B818-0412DC0451E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9121EE61-F716-6946-9405-BD0006F79A1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856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17569" y="2793925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>
            <a:off x="11217569" y="4453722"/>
            <a:ext cx="855095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217514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227143EB-B9E2-C04C-BF8E-CF36DED0C43A}"/>
              </a:ext>
            </a:extLst>
          </p:cNvPr>
          <p:cNvGrpSpPr/>
          <p:nvPr/>
        </p:nvGrpSpPr>
        <p:grpSpPr>
          <a:xfrm rot="10800000">
            <a:off x="7868738" y="2381200"/>
            <a:ext cx="720080" cy="605336"/>
            <a:chOff x="5881370" y="2780928"/>
            <a:chExt cx="1798806" cy="1512168"/>
          </a:xfrm>
        </p:grpSpPr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86A9F1F-9B69-2B45-B9C1-4EC37E476FD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54" name="グループ化 253">
              <a:extLst>
                <a:ext uri="{FF2B5EF4-FFF2-40B4-BE49-F238E27FC236}">
                  <a16:creationId xmlns:a16="http://schemas.microsoft.com/office/drawing/2014/main" id="{783FD828-F8E0-034C-964A-70D298B5373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58" name="パイ 257">
                <a:extLst>
                  <a:ext uri="{FF2B5EF4-FFF2-40B4-BE49-F238E27FC236}">
                    <a16:creationId xmlns:a16="http://schemas.microsoft.com/office/drawing/2014/main" id="{C5997B41-B694-E142-A44B-447354DA9D9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9" name="パイ 258">
                <a:extLst>
                  <a:ext uri="{FF2B5EF4-FFF2-40B4-BE49-F238E27FC236}">
                    <a16:creationId xmlns:a16="http://schemas.microsoft.com/office/drawing/2014/main" id="{1394A337-E85D-1E4C-8352-6B19BFF9794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パイ 259">
                <a:extLst>
                  <a:ext uri="{FF2B5EF4-FFF2-40B4-BE49-F238E27FC236}">
                    <a16:creationId xmlns:a16="http://schemas.microsoft.com/office/drawing/2014/main" id="{9C4A8FE7-263C-1A46-B97B-928859DA29C5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5" name="角丸四角形 254">
              <a:extLst>
                <a:ext uri="{FF2B5EF4-FFF2-40B4-BE49-F238E27FC236}">
                  <a16:creationId xmlns:a16="http://schemas.microsoft.com/office/drawing/2014/main" id="{FB1E058B-D9F4-B640-B9AC-4D22FD6BA9B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6" name="角丸四角形 255">
              <a:extLst>
                <a:ext uri="{FF2B5EF4-FFF2-40B4-BE49-F238E27FC236}">
                  <a16:creationId xmlns:a16="http://schemas.microsoft.com/office/drawing/2014/main" id="{89228F37-1B73-AC45-88C5-ABEAA995AC9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id="{A12C4DB1-EA6C-274D-8DEB-D2BC73B03E8F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1DB18A2-5374-9940-A319-A1CBDD1F4BF6}"/>
              </a:ext>
            </a:extLst>
          </p:cNvPr>
          <p:cNvGrpSpPr/>
          <p:nvPr/>
        </p:nvGrpSpPr>
        <p:grpSpPr>
          <a:xfrm rot="10800000">
            <a:off x="11342771" y="4054542"/>
            <a:ext cx="720080" cy="605336"/>
            <a:chOff x="5881370" y="2780928"/>
            <a:chExt cx="1798806" cy="1512168"/>
          </a:xfrm>
        </p:grpSpPr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87674ED4-AED6-664C-BA8A-6024A612C94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63" name="グループ化 262">
              <a:extLst>
                <a:ext uri="{FF2B5EF4-FFF2-40B4-BE49-F238E27FC236}">
                  <a16:creationId xmlns:a16="http://schemas.microsoft.com/office/drawing/2014/main" id="{5B615433-3BEE-A040-AEAF-F779563793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67" name="パイ 266">
                <a:extLst>
                  <a:ext uri="{FF2B5EF4-FFF2-40B4-BE49-F238E27FC236}">
                    <a16:creationId xmlns:a16="http://schemas.microsoft.com/office/drawing/2014/main" id="{7330A9A4-5CD3-1649-9952-1A92790F2F8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8" name="パイ 267">
                <a:extLst>
                  <a:ext uri="{FF2B5EF4-FFF2-40B4-BE49-F238E27FC236}">
                    <a16:creationId xmlns:a16="http://schemas.microsoft.com/office/drawing/2014/main" id="{C4CC5B5E-F15C-DE49-B10C-D0E48E97B3C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9" name="パイ 268">
                <a:extLst>
                  <a:ext uri="{FF2B5EF4-FFF2-40B4-BE49-F238E27FC236}">
                    <a16:creationId xmlns:a16="http://schemas.microsoft.com/office/drawing/2014/main" id="{683972E7-4BE3-C64C-A31F-AC6DDD79D4C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4" name="角丸四角形 263">
              <a:extLst>
                <a:ext uri="{FF2B5EF4-FFF2-40B4-BE49-F238E27FC236}">
                  <a16:creationId xmlns:a16="http://schemas.microsoft.com/office/drawing/2014/main" id="{1902B919-D22A-7444-9ABF-123CD5E9F8A7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5" name="角丸四角形 264">
              <a:extLst>
                <a:ext uri="{FF2B5EF4-FFF2-40B4-BE49-F238E27FC236}">
                  <a16:creationId xmlns:a16="http://schemas.microsoft.com/office/drawing/2014/main" id="{8E1DF302-AD43-6048-890A-84E54509045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id="{952C2BE0-E449-3846-A417-3ADFB73964E7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AB62A905-ED1B-0840-9E5B-FB59DBF5FE1F}"/>
              </a:ext>
            </a:extLst>
          </p:cNvPr>
          <p:cNvGrpSpPr/>
          <p:nvPr/>
        </p:nvGrpSpPr>
        <p:grpSpPr>
          <a:xfrm rot="16200000">
            <a:off x="10953905" y="3106046"/>
            <a:ext cx="720080" cy="605336"/>
            <a:chOff x="5881370" y="2780928"/>
            <a:chExt cx="1798806" cy="1512168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BCFB72ED-F7C2-4C46-9DFB-168A141E4CE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id="{BD5FCFBE-90FD-334F-91A8-6116E738E64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6" name="パイ 275">
                <a:extLst>
                  <a:ext uri="{FF2B5EF4-FFF2-40B4-BE49-F238E27FC236}">
                    <a16:creationId xmlns:a16="http://schemas.microsoft.com/office/drawing/2014/main" id="{C84F7B63-28A6-C544-BF7E-534096EA7E1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7" name="パイ 276">
                <a:extLst>
                  <a:ext uri="{FF2B5EF4-FFF2-40B4-BE49-F238E27FC236}">
                    <a16:creationId xmlns:a16="http://schemas.microsoft.com/office/drawing/2014/main" id="{3DAEC104-8609-974E-8FFF-8B6E914A5C0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パイ 277">
                <a:extLst>
                  <a:ext uri="{FF2B5EF4-FFF2-40B4-BE49-F238E27FC236}">
                    <a16:creationId xmlns:a16="http://schemas.microsoft.com/office/drawing/2014/main" id="{5EED500C-B275-0441-A383-F7CA45B50A1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3" name="角丸四角形 272">
              <a:extLst>
                <a:ext uri="{FF2B5EF4-FFF2-40B4-BE49-F238E27FC236}">
                  <a16:creationId xmlns:a16="http://schemas.microsoft.com/office/drawing/2014/main" id="{4E6FB225-7146-0C41-856F-B41FEBABFD7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4" name="角丸四角形 273">
              <a:extLst>
                <a:ext uri="{FF2B5EF4-FFF2-40B4-BE49-F238E27FC236}">
                  <a16:creationId xmlns:a16="http://schemas.microsoft.com/office/drawing/2014/main" id="{D39E0F04-01AB-654D-9513-37FFF5D42F6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id="{7413CCBD-F360-2C45-93A9-2DAFB5BC6C1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4468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ガレージ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0" t="66847" r="50000" b="4719"/>
          <a:stretch/>
        </p:blipFill>
        <p:spPr>
          <a:xfrm>
            <a:off x="-33573" y="557287"/>
            <a:ext cx="10882101" cy="6317109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6638DEDF-8835-DA4A-8163-584265730695}"/>
              </a:ext>
            </a:extLst>
          </p:cNvPr>
          <p:cNvGrpSpPr/>
          <p:nvPr/>
        </p:nvGrpSpPr>
        <p:grpSpPr>
          <a:xfrm rot="10800000">
            <a:off x="5415193" y="3284984"/>
            <a:ext cx="1489580" cy="1252217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2A848B22-4FE0-0F42-8F73-831908CA9320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1CB33DE9-51B7-1246-A4A6-A57D06A42F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9431AAC1-4DB0-8747-BDD7-D1ADF450538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FD71EA23-FCC7-6545-9A30-507FCEDEFED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BBCA7751-D5CE-3740-A1E1-ED6CDA35D6B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7B4568ED-3815-4046-98A7-978904D3685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03789FD2-8F6C-2443-9130-D1799FFAF75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9856DDD8-ABD2-BF45-AEB8-A914A077A5D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9CDAEB-021D-134E-979F-1A6D762916CD}"/>
              </a:ext>
            </a:extLst>
          </p:cNvPr>
          <p:cNvGrpSpPr/>
          <p:nvPr/>
        </p:nvGrpSpPr>
        <p:grpSpPr>
          <a:xfrm rot="5400000">
            <a:off x="8763232" y="3298922"/>
            <a:ext cx="1489580" cy="1252217"/>
            <a:chOff x="5881370" y="2780928"/>
            <a:chExt cx="1798806" cy="1512168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87946B7-330D-8844-96C6-018487529BA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2404EF8-FBBF-BD46-B25B-CFE3D8151E5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8866926E-BF36-B942-BEE7-6DC322DBD0E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C2DF7166-13C9-964F-AB07-B9F1FE26595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パイ 38">
                <a:extLst>
                  <a:ext uri="{FF2B5EF4-FFF2-40B4-BE49-F238E27FC236}">
                    <a16:creationId xmlns:a16="http://schemas.microsoft.com/office/drawing/2014/main" id="{EEEEEB97-8B33-804C-9BCA-21053387E2E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061518DD-B8D1-5E47-866E-661FD872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角丸四角形 34">
              <a:extLst>
                <a:ext uri="{FF2B5EF4-FFF2-40B4-BE49-F238E27FC236}">
                  <a16:creationId xmlns:a16="http://schemas.microsoft.com/office/drawing/2014/main" id="{FFD660A2-8AC7-BF44-A305-B49707651979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3C018ABB-44E6-9F46-B5E6-8B2BCE60022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3493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226875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26875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F60A4AFA-D04A-A44F-93F4-6EA6928BB47C}"/>
              </a:ext>
            </a:extLst>
          </p:cNvPr>
          <p:cNvSpPr/>
          <p:nvPr/>
        </p:nvSpPr>
        <p:spPr>
          <a:xfrm>
            <a:off x="226875" y="5676203"/>
            <a:ext cx="2305203" cy="95278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sz="1600" dirty="0">
                <a:solidFill>
                  <a:schemeClr val="tx1"/>
                </a:solidFill>
              </a:rPr>
              <a:t>1</a:t>
            </a:r>
            <a:r>
              <a:rPr lang="ja-JP" altLang="en-US" sz="1600">
                <a:solidFill>
                  <a:schemeClr val="tx1"/>
                </a:solidFill>
              </a:rPr>
              <a:t>秒以上、操作命令がない場合はロボットを停止させる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CA3EEED1-BF02-3740-800F-78E811F497B8}"/>
              </a:ext>
            </a:extLst>
          </p:cNvPr>
          <p:cNvSpPr/>
          <p:nvPr/>
        </p:nvSpPr>
        <p:spPr>
          <a:xfrm>
            <a:off x="3914499" y="5927008"/>
            <a:ext cx="2305203" cy="930992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ラインを外れた場合、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kumimoji="1" lang="ja-JP" altLang="en-US" sz="1600">
                <a:solidFill>
                  <a:schemeClr val="tx1"/>
                </a:solidFill>
              </a:rPr>
              <a:t>最後にラインを検知した場所まで戻る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E292154D-D2A8-F242-B820-71C5AFE2B042}"/>
              </a:ext>
            </a:extLst>
          </p:cNvPr>
          <p:cNvGrpSpPr/>
          <p:nvPr/>
        </p:nvGrpSpPr>
        <p:grpSpPr>
          <a:xfrm>
            <a:off x="3742104" y="5204584"/>
            <a:ext cx="720080" cy="605336"/>
            <a:chOff x="5881370" y="2780928"/>
            <a:chExt cx="1798806" cy="1512168"/>
          </a:xfrm>
        </p:grpSpPr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7B1D146-641C-4C43-81A8-108BF1E6CB2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484348C8-D7DA-2748-BC0B-9D5C4FE506E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51" name="パイ 50">
                <a:extLst>
                  <a:ext uri="{FF2B5EF4-FFF2-40B4-BE49-F238E27FC236}">
                    <a16:creationId xmlns:a16="http://schemas.microsoft.com/office/drawing/2014/main" id="{792765EB-3EBD-C244-AC77-CA9A98AB7FB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パイ 51">
                <a:extLst>
                  <a:ext uri="{FF2B5EF4-FFF2-40B4-BE49-F238E27FC236}">
                    <a16:creationId xmlns:a16="http://schemas.microsoft.com/office/drawing/2014/main" id="{BD1623FB-023C-E545-AB8A-4CACE6CAEC6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パイ 52">
                <a:extLst>
                  <a:ext uri="{FF2B5EF4-FFF2-40B4-BE49-F238E27FC236}">
                    <a16:creationId xmlns:a16="http://schemas.microsoft.com/office/drawing/2014/main" id="{C6454D1F-CF24-394F-9CE9-12D924DD78A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角丸四角形 47">
              <a:extLst>
                <a:ext uri="{FF2B5EF4-FFF2-40B4-BE49-F238E27FC236}">
                  <a16:creationId xmlns:a16="http://schemas.microsoft.com/office/drawing/2014/main" id="{D785D056-4B9A-0C49-8D05-68FD2BE7481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>
              <a:extLst>
                <a:ext uri="{FF2B5EF4-FFF2-40B4-BE49-F238E27FC236}">
                  <a16:creationId xmlns:a16="http://schemas.microsoft.com/office/drawing/2014/main" id="{302FA11D-885B-3045-8A8F-3296C4ACF0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69FF8A5-53E4-8C47-837E-E679A159119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1086B44-93C5-5442-93B7-F673BBC5A570}"/>
              </a:ext>
            </a:extLst>
          </p:cNvPr>
          <p:cNvSpPr/>
          <p:nvPr/>
        </p:nvSpPr>
        <p:spPr>
          <a:xfrm>
            <a:off x="4130689" y="5439509"/>
            <a:ext cx="1687193" cy="139807"/>
          </a:xfrm>
          <a:custGeom>
            <a:avLst/>
            <a:gdLst>
              <a:gd name="connsiteX0" fmla="*/ 1045492 w 1045492"/>
              <a:gd name="connsiteY0" fmla="*/ 187569 h 234461"/>
              <a:gd name="connsiteX1" fmla="*/ 963431 w 1045492"/>
              <a:gd name="connsiteY1" fmla="*/ 199292 h 234461"/>
              <a:gd name="connsiteX2" fmla="*/ 752416 w 1045492"/>
              <a:gd name="connsiteY2" fmla="*/ 222738 h 234461"/>
              <a:gd name="connsiteX3" fmla="*/ 564846 w 1045492"/>
              <a:gd name="connsiteY3" fmla="*/ 222738 h 234461"/>
              <a:gd name="connsiteX4" fmla="*/ 342108 w 1045492"/>
              <a:gd name="connsiteY4" fmla="*/ 234461 h 234461"/>
              <a:gd name="connsiteX5" fmla="*/ 107646 w 1045492"/>
              <a:gd name="connsiteY5" fmla="*/ 222738 h 234461"/>
              <a:gd name="connsiteX6" fmla="*/ 72477 w 1045492"/>
              <a:gd name="connsiteY6" fmla="*/ 211015 h 234461"/>
              <a:gd name="connsiteX7" fmla="*/ 37308 w 1045492"/>
              <a:gd name="connsiteY7" fmla="*/ 187569 h 234461"/>
              <a:gd name="connsiteX8" fmla="*/ 13862 w 1045492"/>
              <a:gd name="connsiteY8" fmla="*/ 152400 h 234461"/>
              <a:gd name="connsiteX9" fmla="*/ 13862 w 1045492"/>
              <a:gd name="connsiteY9" fmla="*/ 46892 h 234461"/>
              <a:gd name="connsiteX10" fmla="*/ 60754 w 1045492"/>
              <a:gd name="connsiteY10" fmla="*/ 35169 h 234461"/>
              <a:gd name="connsiteX11" fmla="*/ 142816 w 1045492"/>
              <a:gd name="connsiteY11" fmla="*/ 0 h 234461"/>
              <a:gd name="connsiteX12" fmla="*/ 424169 w 1045492"/>
              <a:gd name="connsiteY12" fmla="*/ 11723 h 234461"/>
              <a:gd name="connsiteX13" fmla="*/ 611739 w 1045492"/>
              <a:gd name="connsiteY13" fmla="*/ 23446 h 234461"/>
              <a:gd name="connsiteX14" fmla="*/ 693800 w 1045492"/>
              <a:gd name="connsiteY14" fmla="*/ 35169 h 234461"/>
              <a:gd name="connsiteX15" fmla="*/ 857923 w 1045492"/>
              <a:gd name="connsiteY15" fmla="*/ 35169 h 234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5492" h="234461">
                <a:moveTo>
                  <a:pt x="1045492" y="187569"/>
                </a:moveTo>
                <a:cubicBezTo>
                  <a:pt x="1018138" y="191477"/>
                  <a:pt x="990866" y="196000"/>
                  <a:pt x="963431" y="199292"/>
                </a:cubicBezTo>
                <a:lnTo>
                  <a:pt x="752416" y="222738"/>
                </a:lnTo>
                <a:cubicBezTo>
                  <a:pt x="667455" y="194418"/>
                  <a:pt x="735569" y="212068"/>
                  <a:pt x="564846" y="222738"/>
                </a:cubicBezTo>
                <a:lnTo>
                  <a:pt x="342108" y="234461"/>
                </a:lnTo>
                <a:cubicBezTo>
                  <a:pt x="263954" y="230553"/>
                  <a:pt x="185603" y="229517"/>
                  <a:pt x="107646" y="222738"/>
                </a:cubicBezTo>
                <a:cubicBezTo>
                  <a:pt x="95335" y="221668"/>
                  <a:pt x="83530" y="216541"/>
                  <a:pt x="72477" y="211015"/>
                </a:cubicBezTo>
                <a:cubicBezTo>
                  <a:pt x="59875" y="204714"/>
                  <a:pt x="49031" y="195384"/>
                  <a:pt x="37308" y="187569"/>
                </a:cubicBezTo>
                <a:cubicBezTo>
                  <a:pt x="29493" y="175846"/>
                  <a:pt x="20163" y="165002"/>
                  <a:pt x="13862" y="152400"/>
                </a:cubicBezTo>
                <a:cubicBezTo>
                  <a:pt x="-1362" y="121952"/>
                  <a:pt x="-7617" y="76962"/>
                  <a:pt x="13862" y="46892"/>
                </a:cubicBezTo>
                <a:cubicBezTo>
                  <a:pt x="23227" y="33781"/>
                  <a:pt x="45262" y="39595"/>
                  <a:pt x="60754" y="35169"/>
                </a:cubicBezTo>
                <a:cubicBezTo>
                  <a:pt x="101002" y="23670"/>
                  <a:pt x="101134" y="20840"/>
                  <a:pt x="142816" y="0"/>
                </a:cubicBezTo>
                <a:lnTo>
                  <a:pt x="424169" y="11723"/>
                </a:lnTo>
                <a:cubicBezTo>
                  <a:pt x="486736" y="14851"/>
                  <a:pt x="549329" y="18019"/>
                  <a:pt x="611739" y="23446"/>
                </a:cubicBezTo>
                <a:cubicBezTo>
                  <a:pt x="639266" y="25840"/>
                  <a:pt x="666200" y="33855"/>
                  <a:pt x="693800" y="35169"/>
                </a:cubicBezTo>
                <a:cubicBezTo>
                  <a:pt x="748446" y="37771"/>
                  <a:pt x="803215" y="35169"/>
                  <a:pt x="857923" y="3516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789022" y="219603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電池残量の変化への対応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8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998</Words>
  <Application>Microsoft Macintosh PowerPoint</Application>
  <PresentationFormat>ワイド画面</PresentationFormat>
  <Paragraphs>593</Paragraphs>
  <Slides>36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0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139</cp:revision>
  <dcterms:created xsi:type="dcterms:W3CDTF">2019-04-11T12:00:35Z</dcterms:created>
  <dcterms:modified xsi:type="dcterms:W3CDTF">2019-05-04T07:16:04Z</dcterms:modified>
</cp:coreProperties>
</file>

<file path=docProps/thumbnail.jpeg>
</file>